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Roboto Light" panose="02000000000000000000" pitchFamily="2" charset="0"/>
      <p:regular r:id="rId21"/>
      <p:italic r:id="rId22"/>
    </p:embeddedFont>
    <p:embeddedFont>
      <p:font typeface="Roboto Medium" panose="02000000000000000000" pitchFamily="2" charset="0"/>
      <p:regular r:id="rId23"/>
      <p:italic r:id="rId24"/>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3277" autoAdjust="0"/>
  </p:normalViewPr>
  <p:slideViewPr>
    <p:cSldViewPr snapToGrid="0">
      <p:cViewPr varScale="1">
        <p:scale>
          <a:sx n="41" d="100"/>
          <a:sy n="41" d="100"/>
        </p:scale>
        <p:origin x="2046" y="48"/>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14.01.2020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a:t>
            </a:r>
          </a:p>
          <a:p>
            <a:r>
              <a:rPr lang="pl-PL" dirty="0"/>
              <a:t>Film: 2:20</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14.01.2020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14.01.2020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3"/>
              </a:buBlip>
            </a:pPr>
            <a:r>
              <a:rPr lang="pl-PL" dirty="0">
                <a:solidFill>
                  <a:srgbClr val="F8F8F8"/>
                </a:solidFill>
                <a:latin typeface="Roboto Medium" panose="02000000000000000000" pitchFamily="2" charset="0"/>
                <a:ea typeface="Roboto Medium" panose="02000000000000000000" pitchFamily="2" charset="0"/>
              </a:rPr>
              <a:t>Dane wejściowe</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Tree>
    <p:extLst>
      <p:ext uri="{BB962C8B-B14F-4D97-AF65-F5344CB8AC3E}">
        <p14:creationId xmlns:p14="http://schemas.microsoft.com/office/powerpoint/2010/main" val="364458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504825" y="1208246"/>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testów przy pomocy CLI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Drive Testing z plików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Zdalne uruchamianie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Integracja z Jenkinsem</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Graficzna prezentacja danych</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spTree>
    <p:extLst>
      <p:ext uri="{BB962C8B-B14F-4D97-AF65-F5344CB8AC3E}">
        <p14:creationId xmlns:p14="http://schemas.microsoft.com/office/powerpoint/2010/main" val="13317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1729</TotalTime>
  <Words>2482</Words>
  <Application>Microsoft Office PowerPoint</Application>
  <PresentationFormat>Panoramiczny</PresentationFormat>
  <Paragraphs>171</Paragraphs>
  <Slides>12</Slides>
  <Notes>10</Notes>
  <HiddenSlides>0</HiddenSlides>
  <MMClips>4</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12</vt:i4>
      </vt:variant>
    </vt:vector>
  </HeadingPairs>
  <TitlesOfParts>
    <vt:vector size="18" baseType="lpstr">
      <vt:lpstr>Roboto Medium</vt:lpstr>
      <vt:lpstr>Calibri</vt:lpstr>
      <vt:lpstr>Arial</vt:lpstr>
      <vt:lpstr>Roboto Light</vt:lpstr>
      <vt:lpstr>Calibri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86</cp:revision>
  <dcterms:created xsi:type="dcterms:W3CDTF">2020-01-01T15:23:01Z</dcterms:created>
  <dcterms:modified xsi:type="dcterms:W3CDTF">2020-01-14T13:09:59Z</dcterms:modified>
</cp:coreProperties>
</file>